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1" r:id="rId3"/>
    <p:sldId id="278" r:id="rId4"/>
    <p:sldId id="279" r:id="rId5"/>
    <p:sldId id="280" r:id="rId6"/>
    <p:sldId id="265" r:id="rId7"/>
    <p:sldId id="264" r:id="rId8"/>
    <p:sldId id="288" r:id="rId9"/>
    <p:sldId id="258" r:id="rId10"/>
    <p:sldId id="284" r:id="rId11"/>
    <p:sldId id="283" r:id="rId12"/>
    <p:sldId id="290" r:id="rId13"/>
    <p:sldId id="287" r:id="rId14"/>
    <p:sldId id="286" r:id="rId15"/>
    <p:sldId id="285" r:id="rId16"/>
    <p:sldId id="262" r:id="rId17"/>
    <p:sldId id="269" r:id="rId18"/>
    <p:sldId id="270" r:id="rId19"/>
    <p:sldId id="271" r:id="rId20"/>
    <p:sldId id="272" r:id="rId21"/>
    <p:sldId id="277" r:id="rId22"/>
    <p:sldId id="276" r:id="rId23"/>
    <p:sldId id="268" r:id="rId24"/>
    <p:sldId id="273" r:id="rId25"/>
    <p:sldId id="274" r:id="rId26"/>
    <p:sldId id="275" r:id="rId27"/>
    <p:sldId id="26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8DB3B28-F35C-42DB-90A9-8AEF038EAB74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32C6681-A54B-46E2-A81F-F4E04A54A4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3B28-F35C-42DB-90A9-8AEF038EAB74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6681-A54B-46E2-A81F-F4E04A54A4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3B28-F35C-42DB-90A9-8AEF038EAB74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6681-A54B-46E2-A81F-F4E04A54A4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3B28-F35C-42DB-90A9-8AEF038EAB74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6681-A54B-46E2-A81F-F4E04A54A4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3B28-F35C-42DB-90A9-8AEF038EAB74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6681-A54B-46E2-A81F-F4E04A54A4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3B28-F35C-42DB-90A9-8AEF038EAB74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6681-A54B-46E2-A81F-F4E04A54A4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8DB3B28-F35C-42DB-90A9-8AEF038EAB74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2C6681-A54B-46E2-A81F-F4E04A54A4F8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8DB3B28-F35C-42DB-90A9-8AEF038EAB74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32C6681-A54B-46E2-A81F-F4E04A54A4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3B28-F35C-42DB-90A9-8AEF038EAB74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6681-A54B-46E2-A81F-F4E04A54A4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3B28-F35C-42DB-90A9-8AEF038EAB74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6681-A54B-46E2-A81F-F4E04A54A4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3B28-F35C-42DB-90A9-8AEF038EAB74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6681-A54B-46E2-A81F-F4E04A54A4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8DB3B28-F35C-42DB-90A9-8AEF038EAB74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32C6681-A54B-46E2-A81F-F4E04A54A4F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dirty="0" smtClean="0">
                <a:latin typeface="Segoe Script" panose="020B0504020000000003" pitchFamily="34" charset="0"/>
              </a:rPr>
              <a:t>Ms. Z’s Rules </a:t>
            </a:r>
            <a:br>
              <a:rPr lang="en-US" sz="6600" dirty="0" smtClean="0">
                <a:latin typeface="Segoe Script" panose="020B0504020000000003" pitchFamily="34" charset="0"/>
              </a:rPr>
            </a:br>
            <a:r>
              <a:rPr lang="en-US" sz="6600" dirty="0" smtClean="0">
                <a:latin typeface="Segoe Script" panose="020B0504020000000003" pitchFamily="34" charset="0"/>
              </a:rPr>
              <a:t>and </a:t>
            </a:r>
            <a:br>
              <a:rPr lang="en-US" sz="6600" dirty="0" smtClean="0">
                <a:latin typeface="Segoe Script" panose="020B0504020000000003" pitchFamily="34" charset="0"/>
              </a:rPr>
            </a:br>
            <a:r>
              <a:rPr lang="en-US" sz="6600" dirty="0" smtClean="0">
                <a:latin typeface="Segoe Script" panose="020B0504020000000003" pitchFamily="34" charset="0"/>
              </a:rPr>
              <a:t>Pet Peeves</a:t>
            </a:r>
            <a:endParaRPr lang="en-US" sz="6600" dirty="0"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32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dn.meme.am/instances/63970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38200"/>
            <a:ext cx="58674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2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uppyleaks.com/wp-content/uploads/2014/06/t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22811"/>
            <a:ext cx="8534400" cy="567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36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encrypted-tbn1.gstatic.com/images?q=tbn:ANd9GcQQc859JwrwLNDCkvGWBvDyn_3zQzSfIIQWcT9OuJdmy6LiZ_q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59431"/>
            <a:ext cx="8077200" cy="571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66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ncrypted-tbn0.gstatic.com/images?q=tbn:ANd9GcRXBRHCz57mQkGIulz3qVZpML6nfcoYqckal-cAbvyyKsC31uzV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6" r="14586"/>
          <a:stretch/>
        </p:blipFill>
        <p:spPr bwMode="auto">
          <a:xfrm>
            <a:off x="1371600" y="994101"/>
            <a:ext cx="6477000" cy="536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23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-media-cache-ak0.pinimg.com/236x/a0/8f/de/a08fdedc09df2cabd6cda002547603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0"/>
            <a:ext cx="5943600" cy="594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23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-media-cache-ak0.pinimg.com/564x/1a/da/d9/1adad9c17afb9e4142a8d991d44e4d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85800"/>
            <a:ext cx="60198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88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Y U No - Y u no bring your stuff to class?! -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85114"/>
            <a:ext cx="7876478" cy="592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96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keptical Baby - You mean to tell me... - I actually have to bring a pencil to CLASS?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260" y="762000"/>
            <a:ext cx="510874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71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 - Okay class... - Get out a writing utens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85800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38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 -  - But, I don't have a writing utens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4837146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65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70038"/>
            <a:ext cx="7239000" cy="27733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dirty="0" smtClean="0">
                <a:latin typeface="Bradley Hand ITC" panose="03070402050302030203" pitchFamily="66" charset="0"/>
              </a:rPr>
              <a:t>Equality </a:t>
            </a:r>
            <a:r>
              <a:rPr lang="en-US" sz="7200" b="1" dirty="0" smtClean="0">
                <a:latin typeface="Bradley Hand ITC" panose="03070402050302030203" pitchFamily="66" charset="0"/>
              </a:rPr>
              <a:t/>
            </a:r>
            <a:br>
              <a:rPr lang="en-US" sz="7200" b="1" dirty="0" smtClean="0">
                <a:latin typeface="Bradley Hand ITC" panose="03070402050302030203" pitchFamily="66" charset="0"/>
              </a:rPr>
            </a:br>
            <a:r>
              <a:rPr lang="en-US" sz="7200" b="1" dirty="0" smtClean="0">
                <a:latin typeface="Bradley Hand ITC" panose="03070402050302030203" pitchFamily="66" charset="0"/>
              </a:rPr>
              <a:t>vs</a:t>
            </a:r>
            <a:r>
              <a:rPr lang="en-US" sz="7200" b="1" dirty="0" smtClean="0">
                <a:latin typeface="Bradley Hand ITC" panose="03070402050302030203" pitchFamily="66" charset="0"/>
              </a:rPr>
              <a:t>. </a:t>
            </a:r>
            <a:r>
              <a:rPr lang="en-US" sz="7200" b="1" dirty="0" smtClean="0">
                <a:latin typeface="Bradley Hand ITC" panose="03070402050302030203" pitchFamily="66" charset="0"/>
              </a:rPr>
              <a:t/>
            </a:r>
            <a:br>
              <a:rPr lang="en-US" sz="7200" b="1" dirty="0" smtClean="0">
                <a:latin typeface="Bradley Hand ITC" panose="03070402050302030203" pitchFamily="66" charset="0"/>
              </a:rPr>
            </a:br>
            <a:r>
              <a:rPr lang="en-US" sz="7200" b="1" dirty="0" smtClean="0">
                <a:latin typeface="Bradley Hand ITC" panose="03070402050302030203" pitchFamily="66" charset="0"/>
              </a:rPr>
              <a:t>Equity</a:t>
            </a:r>
            <a:endParaRPr lang="en-US" sz="72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86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85800"/>
            <a:ext cx="6019800" cy="6019800"/>
          </a:xfrm>
          <a:prstGeom prst="rect">
            <a:avLst/>
          </a:prstGeom>
        </p:spPr>
      </p:pic>
      <p:pic>
        <p:nvPicPr>
          <p:cNvPr id="14338" name="Picture 2" descr="http://makeameme.org/media/templates/no_rage_f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66800"/>
            <a:ext cx="2706140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17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-media-cache-ak0.pinimg.com/236x/84/15/80/8415800e49205f85bd02a84d8efed2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780" y="132516"/>
            <a:ext cx="3785419" cy="658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 don't get it m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5202"/>
            <a:ext cx="5943600" cy="639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68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rollface - I'm going to ask to go to the bathroom... - and just wander the halls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057736" cy="640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mle.mymiddleearth.com/files/2013/07/aint-nobody-got-time-for-th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85800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23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n I go to the bathroom m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82904"/>
            <a:ext cx="7924800" cy="544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37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-media-cache-ak0.pinimg.com/236x/69/6a/19/696a19092c0040df99f4acff9df0e6d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0" b="5261"/>
          <a:stretch/>
        </p:blipFill>
        <p:spPr bwMode="auto">
          <a:xfrm>
            <a:off x="2615381" y="773549"/>
            <a:ext cx="3937820" cy="593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41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uccess Kid - Teacher said... - No homework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60198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97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EUTcgq8d1Jg/Ud3nrIXyFTI/AAAAAAAAFRY/m4VFyQnRkps/s1600/Picture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552700" y="609600"/>
            <a:ext cx="3924300" cy="587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79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1.bp.blogspot.com/-EUTcgq8d1Jg/Ud3nrIXyFTI/AAAAAAAAFRY/m4VFyQnRkps/s1600/Picture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2743200" y="609600"/>
            <a:ext cx="3924300" cy="587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67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1.bp.blogspot.com/-EUTcgq8d1Jg/Ud3nrIXyFTI/AAAAAAAAFRY/m4VFyQnRkps/s1600/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"/>
            <a:ext cx="5715000" cy="428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6400" y="4724400"/>
            <a:ext cx="5562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/>
              <a:t>Equality=Sameness</a:t>
            </a:r>
          </a:p>
          <a:p>
            <a:pPr algn="ctr"/>
            <a:r>
              <a:rPr lang="en-US" sz="2300" b="1" dirty="0" smtClean="0"/>
              <a:t>everyone is treated the same</a:t>
            </a:r>
          </a:p>
          <a:p>
            <a:pPr algn="ctr"/>
            <a:r>
              <a:rPr lang="en-US" sz="2300" b="1" dirty="0" smtClean="0"/>
              <a:t>Equity=Fairness</a:t>
            </a:r>
          </a:p>
          <a:p>
            <a:pPr algn="ctr"/>
            <a:r>
              <a:rPr lang="en-US" sz="2300" b="1" dirty="0" smtClean="0"/>
              <a:t>everyone is allowed the same opportunity</a:t>
            </a:r>
            <a:endParaRPr lang="en-US" sz="2300" b="1" dirty="0"/>
          </a:p>
        </p:txBody>
      </p:sp>
    </p:spTree>
    <p:extLst>
      <p:ext uri="{BB962C8B-B14F-4D97-AF65-F5344CB8AC3E}">
        <p14:creationId xmlns:p14="http://schemas.microsoft.com/office/powerpoint/2010/main" val="285940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That Would Be Great (Office Space Bill Lumbergh) - If you could NOT ask me what we're doing today - that'd be grea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5625" cy="687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66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t3.gstatic.com/images?q=tbn:ANd9GcR02m6x520j5qo0xLSyIJ0HSAZ778j8IyPXvisCdlWQHTLbodMpdbRelNl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59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dn.3plearning.com/wp-content/uploads/2015/12/enhanced-25335-1445470692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85800"/>
            <a:ext cx="5296682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15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global3.memecdn.com/but-teacher_o_3247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6"/>
          <a:stretch/>
        </p:blipFill>
        <p:spPr bwMode="auto">
          <a:xfrm>
            <a:off x="1258145" y="762000"/>
            <a:ext cx="7117170" cy="584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39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4691</TotalTime>
  <Words>18</Words>
  <Application>Microsoft Office PowerPoint</Application>
  <PresentationFormat>On-screen Show (4:3)</PresentationFormat>
  <Paragraphs>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Urban</vt:lpstr>
      <vt:lpstr>Ms. Z’s Rules  and  Pet Peeves</vt:lpstr>
      <vt:lpstr>Equality  vs.  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Crider, Austin</dc:creator>
  <cp:lastModifiedBy>Crider, Austin</cp:lastModifiedBy>
  <cp:revision>27</cp:revision>
  <dcterms:created xsi:type="dcterms:W3CDTF">2013-08-28T12:59:32Z</dcterms:created>
  <dcterms:modified xsi:type="dcterms:W3CDTF">2017-07-24T18:29:48Z</dcterms:modified>
</cp:coreProperties>
</file>